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League Spartan" panose="020B0604020202020204" charset="0"/>
      <p:regular r:id="rId14"/>
    </p:embeddedFont>
    <p:embeddedFont>
      <p:font typeface="Gidole" panose="020B0604020202020204" charset="0"/>
      <p:regular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6/8/2024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6/8/2024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6/8/2024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6/8/2024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6/8/2024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6/8/2024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6/8/2024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6/8/2024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6/8/2024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6/8/2024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6/8/2024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6/8/2024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6/8/2024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dirty="0"/>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dirty="0"/>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dirty="0"/>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OUTLOOK</a:t>
            </a:r>
          </a:p>
        </p:txBody>
      </p:sp>
      <p:sp>
        <p:nvSpPr>
          <p:cNvPr id="7" name="Rectangle 6"/>
          <p:cNvSpPr/>
          <p:nvPr/>
        </p:nvSpPr>
        <p:spPr>
          <a:xfrm>
            <a:off x="762000" y="30861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Nifty, we are observing prices tested “Downward gap area” and “Bullish </a:t>
            </a:r>
            <a:r>
              <a:rPr lang="en-US" sz="4000" dirty="0" err="1">
                <a:latin typeface="+mj-lt"/>
              </a:rPr>
              <a:t>Harami</a:t>
            </a:r>
            <a:r>
              <a:rPr lang="en-US" sz="4000" dirty="0">
                <a:latin typeface="+mj-lt"/>
              </a:rPr>
              <a:t>” pattern and on the weekly chart we are observing “Long leg </a:t>
            </a:r>
            <a:r>
              <a:rPr lang="en-US" sz="4000" dirty="0" err="1">
                <a:latin typeface="+mj-lt"/>
              </a:rPr>
              <a:t>Doji</a:t>
            </a:r>
            <a:r>
              <a:rPr lang="en-US" sz="4000" dirty="0">
                <a:latin typeface="+mj-lt"/>
              </a:rPr>
              <a:t>” candlestick formation, If we analyze both chart pattern it indicates after decent fall now, we may see stocks specific action will remain to continue and adopt buying on deep strategy. if Nifty starts trading above the 23,325 level, then it can touch the 23,550-23,700 level, while on the downside, support is 23,150 and if it starts to trade below then it can test the level 22,900 and 22,650 levels.</a:t>
            </a:r>
            <a:endParaRPr lang="en-US" sz="4800" dirty="0">
              <a:latin typeface="+mj-lt"/>
              <a:ea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a:t>
            </a:r>
          </a:p>
        </p:txBody>
      </p:sp>
      <p:pic>
        <p:nvPicPr>
          <p:cNvPr id="3" name="Picture 2" descr="A screenshot of a graph&#10;&#10;Description automatically generated">
            <a:extLst>
              <a:ext uri="{FF2B5EF4-FFF2-40B4-BE49-F238E27FC236}">
                <a16:creationId xmlns:a16="http://schemas.microsoft.com/office/drawing/2014/main" id="{B8E9BC0B-5E1A-12D4-317B-1733C2050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19312"/>
            <a:ext cx="16535400" cy="75199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BANK OUTLOOK</a:t>
            </a:r>
          </a:p>
        </p:txBody>
      </p:sp>
      <p:sp>
        <p:nvSpPr>
          <p:cNvPr id="9" name="Rectangle 8"/>
          <p:cNvSpPr/>
          <p:nvPr/>
        </p:nvSpPr>
        <p:spPr>
          <a:xfrm>
            <a:off x="762000" y="31623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Bank-Nifty, we are observing "Hammer” candlestick formation &amp; prices trading above 50 Day SMA  &amp; on the weekly chart “ Long leg </a:t>
            </a:r>
            <a:r>
              <a:rPr lang="en-US" sz="4000" dirty="0" err="1">
                <a:latin typeface="+mj-lt"/>
              </a:rPr>
              <a:t>Doji</a:t>
            </a:r>
            <a:r>
              <a:rPr lang="en-US" sz="4000" dirty="0">
                <a:latin typeface="+mj-lt"/>
              </a:rPr>
              <a:t>” candlestick formation, if we analyze both chart patterns it indicates  Bank-nifty can trade with positive bias &amp; use buy on deep strategy. Bank-nifty start trading above 49,950 then it can touch 50,150 and 50,500 levels. However, downside support comes at 49,600, and below that, we can see 49,100 and 48,800 levels.</a:t>
            </a:r>
            <a:endParaRPr lang="en-US" sz="4000" dirty="0">
              <a:latin typeface="+mj-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1049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BANK NIFTY</a:t>
            </a:r>
          </a:p>
        </p:txBody>
      </p:sp>
      <p:pic>
        <p:nvPicPr>
          <p:cNvPr id="3" name="Picture 2" descr="A screenshot of a computer screen&#10;&#10;Description automatically generated">
            <a:extLst>
              <a:ext uri="{FF2B5EF4-FFF2-40B4-BE49-F238E27FC236}">
                <a16:creationId xmlns:a16="http://schemas.microsoft.com/office/drawing/2014/main" id="{9E8BD75D-92C6-C661-55F1-14CBF67E6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19312"/>
            <a:ext cx="16230600" cy="72913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latin typeface="+mn-lt"/>
                <a:cs typeface="+mn-cs"/>
              </a:rPr>
              <a:t>Resistance – 23550-23700			Resistance – 50150 - 50500</a:t>
            </a:r>
          </a:p>
          <a:p>
            <a:pPr algn="ctr" fontAlgn="auto">
              <a:spcBef>
                <a:spcPts val="0"/>
              </a:spcBef>
              <a:spcAft>
                <a:spcPts val="0"/>
              </a:spcAft>
              <a:defRPr/>
            </a:pPr>
            <a:r>
              <a:rPr lang="en-US" sz="3600" b="1" dirty="0">
                <a:latin typeface="+mn-lt"/>
                <a:cs typeface="+mn-cs"/>
              </a:rPr>
              <a:t>Support –     22900-22650</a:t>
            </a:r>
            <a:r>
              <a:rPr lang="en-US" sz="3600" b="1" dirty="0">
                <a:solidFill>
                  <a:srgbClr val="FF0000"/>
                </a:solidFill>
                <a:latin typeface="+mn-lt"/>
                <a:cs typeface="+mn-cs"/>
              </a:rPr>
              <a:t>			 </a:t>
            </a:r>
            <a:r>
              <a:rPr lang="en-US" sz="3600" b="1" dirty="0">
                <a:latin typeface="+mn-lt"/>
                <a:cs typeface="+mn-cs"/>
              </a:rPr>
              <a:t>Support	   </a:t>
            </a:r>
            <a:r>
              <a:rPr lang="en-US" sz="3600" b="1">
                <a:latin typeface="+mn-lt"/>
                <a:cs typeface="+mn-cs"/>
              </a:rPr>
              <a:t>–  49100 - 48800</a:t>
            </a:r>
            <a:endParaRPr lang="en-US" sz="3600" b="1" dirty="0">
              <a:latin typeface="+mn-lt"/>
              <a:cs typeface="+mn-cs"/>
            </a:endParaRP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4606</TotalTime>
  <Words>168</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League Spartan</vt:lpstr>
      <vt:lpstr>Gidole</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admin</cp:lastModifiedBy>
  <cp:revision>699</cp:revision>
  <dcterms:created xsi:type="dcterms:W3CDTF">2006-08-16T00:00:00Z</dcterms:created>
  <dcterms:modified xsi:type="dcterms:W3CDTF">2024-06-08T08:48:42Z</dcterms:modified>
</cp:coreProperties>
</file>